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80" r:id="rId21"/>
    <p:sldId id="277" r:id="rId22"/>
    <p:sldId id="281" r:id="rId23"/>
    <p:sldId id="278" r:id="rId24"/>
    <p:sldId id="286" r:id="rId25"/>
    <p:sldId id="279" r:id="rId26"/>
    <p:sldId id="285" r:id="rId27"/>
    <p:sldId id="283" r:id="rId28"/>
    <p:sldId id="284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0.liveinternet.ru/images/attach/c/1/56/926/56926437_VES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2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zoomania.org/wp-content/uploads/2011/12/1-2-1-3_img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88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aturfoto-cz.de/bilder/vogel/saatkrahe-2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e-artemis.gr/wp-content/uploads/2008/02/kelaidotsix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4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ov.cap.ru/Home/397/foto/2013/0_6a054_8dc2b82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www.interfotki.ru/content/photo/11/92/119294/ion2bf_c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8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://img0.liveinternet.ru/images/attach/c/5/87/190/87190030_1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AutoShape 2" descr="http://img0.liveinternet.ru/images/attach/c/5/87/190/87190030_1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img0.liveinternet.ru/images/attach/c/5/87/190/87190030_1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img0.liveinternet.ru/images/attach/c/5/87/190/87190030_1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://img01.chitalnya.ru/upload2/446/7820749906823038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Detskie_prezentatsii/nasekomye_i_ptitsy/Ptitsy_lesa_1.files/slide0011_image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769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iseau-mesange.fr/wp-content/uploads/2013/01/M%C3%A9sange-r%C3%A9miz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img0.liveinternet.ru/images/attach/c/5/87/190/87190030_1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://img0.liveinternet.ru/images/attach/c/5/87/190/87190030_1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http://img0.liveinternet.ru/images/attach/c/5/87/190/87190030_1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://img0.liveinternet.ru/images/attach/c/5/87/190/87190030_1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img0.liveinternet.ru/images/attach/c/5/87/190/87190030_11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samlib.ru/img/w/willina/mamochka/b_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.liveinternet.ru/images/attach/b/3/41/507/41507731_477ee6e2ad54c98c28a4cbb145ba062c608f2bb6a1db47e0558c86127ef99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19.privet.ru/lr/0d0af5036b5ab2b96d23a40b5e2bd8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apruem.com/gallery/alben/3/big/Rauchschwal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5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if-and-jpeg.ru/d/36010-2/jivotniy_mir1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prosv.ru/ebooks/Ishimova_Razvitie_rechemisl/images/v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krasfun.ru/images/2012/3/acebf_0_81939_5e57c72c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39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lub.foto.ru/gallery/images/photo/2008/05/13/1101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16" y="0"/>
            <a:ext cx="4857784" cy="6858000"/>
          </a:xfrm>
          <a:prstGeom prst="rect">
            <a:avLst/>
          </a:prstGeom>
          <a:noFill/>
        </p:spPr>
      </p:pic>
      <p:pic>
        <p:nvPicPr>
          <p:cNvPr id="43012" name="Picture 4" descr="http://img0.liveinternet.ru/images/attach/c/3/84/317/84317636_0a0c16d0f1f7757a8517d0abe66407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img0.liveinternet.ru/images/attach/c/2/74/120/74120820_0_aa7_854f2ccc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ttp://i027.radikal.ru/1103/f5/b87dbab682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25"/>
            <a:ext cx="9144000" cy="683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rv1.lori-images.net/grach-corvus-frugilegus-0001881313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15568" cy="7786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01.chitalnya.ru/upload2/690/849315945990383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reamworlds.ru/uploads/posts/2009-08/1251219957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22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44.radikal.ru/i104/1108/a1/189632e835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86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20.privet.ru/lr/0c09ccf1b8b0f054ee44bc2d51af8f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6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risunki.assistancerussia.org/images/7/1214384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46084" name="Picture 4" descr="http://rebzi.ru/UserFiles/festival/44343c52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8654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16.privet.ru/lr/0b0c0703b79479677a5c93aa513784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6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caramouch.ru/foto/22-06-2008--04/sca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20.privet.ru/lr/0b24f1f0f5523db94ab6d1e3358c45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8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026.radikal.ru/1107/93/b648d9e27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lub-caza.com/actualidad/images/1381_1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432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stat16.privet.ru/lr/0b03bcabecbc951bb5076663d29fada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6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PowerUser</dc:creator>
  <cp:lastModifiedBy>PowerUser</cp:lastModifiedBy>
  <cp:revision>14</cp:revision>
  <dcterms:created xsi:type="dcterms:W3CDTF">2014-04-06T11:17:46Z</dcterms:created>
  <dcterms:modified xsi:type="dcterms:W3CDTF">2014-04-06T13:28:17Z</dcterms:modified>
</cp:coreProperties>
</file>